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4" r:id="rId8"/>
    <p:sldId id="265" r:id="rId9"/>
    <p:sldId id="261" r:id="rId10"/>
    <p:sldId id="263" r:id="rId11"/>
    <p:sldId id="267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734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41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31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653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79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75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613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19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070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54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6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96E84-10B1-4667-872D-F6636342BB0C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45F56-BF92-44D7-B802-22477EC78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6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vatars.mds.yandex.net/get-zen_doc/1926194/pub_5f2512233b6a733cd6125524_5f2515fc0bdc001c8f295dab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7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8" name="Picture 6" descr="https://crosti.ru/patterns/00/07/dd/72c63a3c5e/pictur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4"/>
            <a:ext cx="10284725" cy="627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7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 descr="https://i5.drivenn.ru/5flcmalg1ztxy_16jarur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98" y="0"/>
            <a:ext cx="8992343" cy="674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369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mtdata.ru/u13/photoCE3E/20849121062-0/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836"/>
            <a:ext cx="10230134" cy="680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170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zen_doc/1244179/pub_5bcdd0ce4b784900ac5435e9_5bcdd107ec4cad00adc09e75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607" y="49186"/>
            <a:ext cx="8707271" cy="680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80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tatic.tildacdn.com/tild3237-3564-4631-a465-343331363535/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193" y="174245"/>
            <a:ext cx="8555614" cy="641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91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s1.fotokto.ru/photo/full/71/71155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7423"/>
            <a:ext cx="9641557" cy="64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37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6" name="Picture 6" descr="https://media.professionali.ru/processor/topics/original/2020/08/10/kaweapi44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173" y="187894"/>
            <a:ext cx="9859923" cy="657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6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avatars.mds.yandex.net/get-zen_doc/1921148/pub_5ce63de44837e200b38e00ae_5ce670fb1e1d7000b2797b1e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849" y="146759"/>
            <a:ext cx="9208736" cy="654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738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https://avatars.mds.yandex.net/get-zen_doc/3323992/pub_6032dd90756eeb31f0ed0a93_6032de01bd729c71d1838444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57" y="100380"/>
            <a:ext cx="9225420" cy="675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716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smolbattle.ru/data/attachments/954/954530-8610bbdcc81e3faee332984b4cd6901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23" y="365125"/>
            <a:ext cx="10640450" cy="611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597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img1.liveinternet.ru/images/attach/b/2/24/73/24073622_HorseBugg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86" y="106085"/>
            <a:ext cx="9933296" cy="63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2159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Айз</dc:creator>
  <cp:lastModifiedBy>Айз</cp:lastModifiedBy>
  <cp:revision>4</cp:revision>
  <dcterms:created xsi:type="dcterms:W3CDTF">2022-02-28T03:54:37Z</dcterms:created>
  <dcterms:modified xsi:type="dcterms:W3CDTF">2022-02-28T04:19:26Z</dcterms:modified>
</cp:coreProperties>
</file>